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7" r:id="rId2"/>
  </p:sldIdLst>
  <p:sldSz cx="7589838" cy="11522075"/>
  <p:notesSz cx="6858000" cy="9144000"/>
  <p:defaultTextStyle>
    <a:defPPr>
      <a:defRPr lang="en-US"/>
    </a:defPPr>
    <a:lvl1pPr marL="0" algn="l" defTabSz="65306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1pPr>
    <a:lvl2pPr marL="326532" algn="l" defTabSz="65306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2pPr>
    <a:lvl3pPr marL="653064" algn="l" defTabSz="65306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3pPr>
    <a:lvl4pPr marL="979597" algn="l" defTabSz="65306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4pPr>
    <a:lvl5pPr marL="1306129" algn="l" defTabSz="65306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5pPr>
    <a:lvl6pPr marL="1632661" algn="l" defTabSz="65306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6pPr>
    <a:lvl7pPr marL="1959193" algn="l" defTabSz="65306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7pPr>
    <a:lvl8pPr marL="2285726" algn="l" defTabSz="65306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8pPr>
    <a:lvl9pPr marL="2612258" algn="l" defTabSz="653064" rtl="0" eaLnBrk="1" latinLnBrk="0" hangingPunct="1">
      <a:defRPr sz="12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4" userDrawn="1">
          <p15:clr>
            <a:srgbClr val="A4A3A4"/>
          </p15:clr>
        </p15:guide>
        <p15:guide id="2" orient="horz" pos="6385" userDrawn="1">
          <p15:clr>
            <a:srgbClr val="A4A3A4"/>
          </p15:clr>
        </p15:guide>
        <p15:guide id="3" orient="horz" pos="1596" userDrawn="1">
          <p15:clr>
            <a:srgbClr val="A4A3A4"/>
          </p15:clr>
        </p15:guide>
        <p15:guide id="4" pos="4422" userDrawn="1">
          <p15:clr>
            <a:srgbClr val="A4A3A4"/>
          </p15:clr>
        </p15:guide>
        <p15:guide id="5" pos="2438" userDrawn="1">
          <p15:clr>
            <a:srgbClr val="A4A3A4"/>
          </p15:clr>
        </p15:guide>
        <p15:guide id="6" pos="359" userDrawn="1">
          <p15:clr>
            <a:srgbClr val="A4A3A4"/>
          </p15:clr>
        </p15:guide>
        <p15:guide id="7" pos="23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60A9"/>
    <a:srgbClr val="0577D5"/>
    <a:srgbClr val="0084B5"/>
    <a:srgbClr val="89C5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5780E6-A8F4-46B0-B82D-9E7F56C639EF}">
  <a:tblStyle styleId="{1C5780E6-A8F4-46B0-B82D-9E7F56C639EF}" styleName="Novartis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646464"/>
              </a:solidFill>
            </a:ln>
          </a:top>
          <a:bottom>
            <a:ln w="6350">
              <a:solidFill>
                <a:srgbClr val="646464"/>
              </a:solidFill>
            </a:ln>
          </a:bottom>
          <a:insideH>
            <a:ln w="6350">
              <a:solidFill>
                <a:srgbClr val="646464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noFill/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 b="on">
        <a:fontRef idx="minor"/>
        <a:srgbClr val="000000"/>
      </a:tcTxStyle>
      <a:tcStyle>
        <a:tcBdr/>
      </a:tcStyle>
    </a:lastCol>
    <a:firstCol>
      <a:tcTxStyle b="on">
        <a:fontRef idx="minor"/>
        <a:srgbClr val="000000"/>
      </a:tcTxStyle>
      <a:tcStyle>
        <a:tcBdr/>
      </a:tcStyle>
    </a:firstCol>
    <a:lastRow>
      <a:tcTxStyle b="on">
        <a:fontRef idx="min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inor"/>
        <a:srgbClr val="0460A9"/>
      </a:tcTxStyle>
      <a:tcStyle>
        <a:tcBdr>
          <a:top>
            <a:ln>
              <a:noFill/>
            </a:ln>
          </a:top>
          <a:bottom>
            <a:ln w="19050">
              <a:solidFill>
                <a:srgbClr val="0460A9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62" autoAdjust="0"/>
    <p:restoredTop sz="94660"/>
  </p:normalViewPr>
  <p:slideViewPr>
    <p:cSldViewPr showGuides="1">
      <p:cViewPr>
        <p:scale>
          <a:sx n="33" d="100"/>
          <a:sy n="33" d="100"/>
        </p:scale>
        <p:origin x="2236" y="300"/>
      </p:cViewPr>
      <p:guideLst>
        <p:guide orient="horz" pos="484"/>
        <p:guide orient="horz" pos="6385"/>
        <p:guide orient="horz" pos="1596"/>
        <p:guide pos="4422"/>
        <p:guide pos="2438"/>
        <p:guide pos="359"/>
        <p:guide pos="23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B60FF-ACF0-5A4A-9C79-4881E6B16567}" type="datetimeFigureOut">
              <a:rPr lang="en-US" smtClean="0">
                <a:latin typeface="Arial"/>
              </a:rPr>
              <a:pPr/>
              <a:t>3/8/2024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BA786-EB35-BA4C-A7F7-24740D3067F1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99472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0C4595FF-6E7F-4C41-B8DF-4AE76FC1F075}" type="datetimeFigureOut">
              <a:rPr lang="en-US" smtClean="0"/>
              <a:pPr/>
              <a:t>3/8/2024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00288" y="685800"/>
            <a:ext cx="22574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5A6330BE-D91A-D240-B266-E5D5F99B4CC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167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26532" rtl="0" eaLnBrk="1" latinLnBrk="0" hangingPunct="1">
      <a:defRPr sz="857" kern="1200">
        <a:solidFill>
          <a:schemeClr val="tx1"/>
        </a:solidFill>
        <a:latin typeface="Arial"/>
        <a:ea typeface="+mn-ea"/>
        <a:cs typeface="+mn-cs"/>
      </a:defRPr>
    </a:lvl1pPr>
    <a:lvl2pPr marL="326532" algn="l" defTabSz="326532" rtl="0" eaLnBrk="1" latinLnBrk="0" hangingPunct="1">
      <a:defRPr sz="857" kern="1200">
        <a:solidFill>
          <a:schemeClr val="tx1"/>
        </a:solidFill>
        <a:latin typeface="Arial"/>
        <a:ea typeface="+mn-ea"/>
        <a:cs typeface="+mn-cs"/>
      </a:defRPr>
    </a:lvl2pPr>
    <a:lvl3pPr marL="653064" algn="l" defTabSz="326532" rtl="0" eaLnBrk="1" latinLnBrk="0" hangingPunct="1">
      <a:defRPr sz="857" kern="1200">
        <a:solidFill>
          <a:schemeClr val="tx1"/>
        </a:solidFill>
        <a:latin typeface="Arial"/>
        <a:ea typeface="+mn-ea"/>
        <a:cs typeface="+mn-cs"/>
      </a:defRPr>
    </a:lvl3pPr>
    <a:lvl4pPr marL="979597" algn="l" defTabSz="326532" rtl="0" eaLnBrk="1" latinLnBrk="0" hangingPunct="1">
      <a:defRPr sz="857" kern="1200">
        <a:solidFill>
          <a:schemeClr val="tx1"/>
        </a:solidFill>
        <a:latin typeface="Arial"/>
        <a:ea typeface="+mn-ea"/>
        <a:cs typeface="+mn-cs"/>
      </a:defRPr>
    </a:lvl4pPr>
    <a:lvl5pPr marL="1306129" algn="l" defTabSz="326532" rtl="0" eaLnBrk="1" latinLnBrk="0" hangingPunct="1">
      <a:defRPr sz="857" kern="1200">
        <a:solidFill>
          <a:schemeClr val="tx1"/>
        </a:solidFill>
        <a:latin typeface="Arial"/>
        <a:ea typeface="+mn-ea"/>
        <a:cs typeface="+mn-cs"/>
      </a:defRPr>
    </a:lvl5pPr>
    <a:lvl6pPr marL="1632661" algn="l" defTabSz="326532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6pPr>
    <a:lvl7pPr marL="1959193" algn="l" defTabSz="326532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7pPr>
    <a:lvl8pPr marL="2285726" algn="l" defTabSz="326532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8pPr>
    <a:lvl9pPr marL="2612258" algn="l" defTabSz="326532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" y="1"/>
            <a:ext cx="1252322" cy="11522075"/>
          </a:xfrm>
          <a:prstGeom prst="rect">
            <a:avLst/>
          </a:prstGeom>
        </p:spPr>
      </p:pic>
      <p:sp>
        <p:nvSpPr>
          <p:cNvPr id="18" name="Picture Placeholder 4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569242" y="768138"/>
            <a:ext cx="6450045" cy="6375548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marR="0" indent="0" algn="ctr" defTabSz="788697" rtl="0" eaLnBrk="1" fontAlgn="auto" latinLnBrk="0" hangingPunct="1">
              <a:lnSpc>
                <a:spcPct val="100000"/>
              </a:lnSpc>
              <a:spcBef>
                <a:spcPts val="1035"/>
              </a:spcBef>
              <a:spcAft>
                <a:spcPts val="0"/>
              </a:spcAft>
              <a:buClrTx/>
              <a:buSzPct val="125000"/>
              <a:buFont typeface="Arial" pitchFamily="34" charset="0"/>
              <a:buNone/>
              <a:tabLst>
                <a:tab pos="3449180" algn="r"/>
                <a:tab pos="7098271" algn="r"/>
              </a:tabLst>
              <a:defRPr sz="1035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631816" y="7374129"/>
            <a:ext cx="5387468" cy="1613091"/>
          </a:xfrm>
          <a:prstGeom prst="rect">
            <a:avLst/>
          </a:prstGeo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631816" y="9140846"/>
            <a:ext cx="3605173" cy="18435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380" b="1">
                <a:solidFill>
                  <a:srgbClr val="000000"/>
                </a:solidFill>
              </a:defRPr>
            </a:lvl1pPr>
            <a:lvl2pPr marL="39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886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830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7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71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366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760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1547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" y="1536280"/>
            <a:ext cx="1631815" cy="1305835"/>
          </a:xfrm>
          <a:prstGeom prst="rect">
            <a:avLst/>
          </a:prstGeom>
          <a:solidFill>
            <a:schemeClr val="accent1"/>
          </a:solidFill>
        </p:spPr>
        <p:txBody>
          <a:bodyPr lIns="274320" tIns="91440" rIns="91440" bIns="91440" anchor="ctr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863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863" b="1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863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863" b="1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863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Business or Operating Unit/Franchise or Department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13848" y="-230443"/>
            <a:ext cx="7817534" cy="11982958"/>
            <a:chOff x="-137160" y="-137160"/>
            <a:chExt cx="9418320" cy="7132320"/>
          </a:xfrm>
        </p:grpSpPr>
        <p:cxnSp>
          <p:nvCxnSpPr>
            <p:cNvPr id="8" name="Straight Connector 7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918972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-13716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918972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-13716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611" y="10527487"/>
            <a:ext cx="1366170" cy="50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711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3870819" y="2534859"/>
            <a:ext cx="3149783" cy="76029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3795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3795">
                <a:solidFill>
                  <a:schemeClr val="accent1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3795">
                <a:solidFill>
                  <a:schemeClr val="accent1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3795">
                <a:solidFill>
                  <a:schemeClr val="accent1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3795">
                <a:solidFill>
                  <a:schemeClr val="accent1"/>
                </a:solidFill>
              </a:defRPr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240" y="9448105"/>
            <a:ext cx="3149783" cy="6897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35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43" y="768141"/>
            <a:ext cx="6451363" cy="161309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9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0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569240" y="2534860"/>
            <a:ext cx="3149783" cy="6759615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035"/>
            </a:lvl1pPr>
            <a:lvl2pPr marL="0" indent="0" algn="ctr">
              <a:spcBef>
                <a:spcPts val="0"/>
              </a:spcBef>
              <a:buNone/>
              <a:defRPr sz="1035"/>
            </a:lvl2pPr>
            <a:lvl3pPr marL="0" indent="0" algn="ctr">
              <a:spcBef>
                <a:spcPts val="0"/>
              </a:spcBef>
              <a:buNone/>
              <a:defRPr sz="1035"/>
            </a:lvl3pPr>
            <a:lvl4pPr marL="0" indent="0" algn="ctr">
              <a:spcBef>
                <a:spcPts val="0"/>
              </a:spcBef>
              <a:buNone/>
              <a:defRPr sz="1035"/>
            </a:lvl4pPr>
            <a:lvl5pPr marL="0" indent="0" algn="ctr">
              <a:spcBef>
                <a:spcPts val="0"/>
              </a:spcBef>
              <a:buNone/>
              <a:defRPr sz="1035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818626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" y="1"/>
            <a:ext cx="1252322" cy="1152207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631816" y="7374129"/>
            <a:ext cx="5387468" cy="1613091"/>
          </a:xfrm>
          <a:prstGeom prst="rect">
            <a:avLst/>
          </a:prstGeo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631817" y="9140846"/>
            <a:ext cx="3605173" cy="18435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380" b="1">
                <a:solidFill>
                  <a:srgbClr val="000000"/>
                </a:solidFill>
              </a:defRPr>
            </a:lvl1pPr>
            <a:lvl2pPr marL="39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886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830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7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71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366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760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1547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52407" y="-230443"/>
            <a:ext cx="5768196" cy="11982958"/>
            <a:chOff x="1508857" y="-137160"/>
            <a:chExt cx="6949343" cy="7132320"/>
          </a:xfrm>
        </p:grpSpPr>
        <p:cxnSp>
          <p:nvCxnSpPr>
            <p:cNvPr id="25" name="Straight Connector 24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Picture Placeholder 4"/>
          <p:cNvSpPr>
            <a:spLocks noGrp="1"/>
          </p:cNvSpPr>
          <p:nvPr>
            <p:ph type="pic" sz="quarter" idx="13" hasCustomPrompt="1"/>
          </p:nvPr>
        </p:nvSpPr>
        <p:spPr bwMode="hidden">
          <a:xfrm>
            <a:off x="569242" y="765471"/>
            <a:ext cx="6450045" cy="6375548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035" baseline="0"/>
            </a:lvl1pPr>
          </a:lstStyle>
          <a:p>
            <a:r>
              <a:rPr lang="en-US" dirty="0"/>
              <a:t> 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611" y="10527487"/>
            <a:ext cx="1366170" cy="50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15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" y="1"/>
            <a:ext cx="1252322" cy="1152207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631816" y="3917506"/>
            <a:ext cx="5387468" cy="3840692"/>
          </a:xfrm>
          <a:prstGeom prst="rect">
            <a:avLst/>
          </a:prstGeo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631816" y="7911829"/>
            <a:ext cx="5387468" cy="2226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380" b="1">
                <a:solidFill>
                  <a:srgbClr val="000000"/>
                </a:solidFill>
              </a:defRPr>
            </a:lvl1pPr>
            <a:lvl2pPr marL="39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886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830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7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71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366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760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1547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52407" y="-230443"/>
            <a:ext cx="5768196" cy="11982958"/>
            <a:chOff x="1508857" y="-137160"/>
            <a:chExt cx="6949343" cy="7132320"/>
          </a:xfrm>
        </p:grpSpPr>
        <p:cxnSp>
          <p:nvCxnSpPr>
            <p:cNvPr id="25" name="Straight Connector 24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611" y="10527487"/>
            <a:ext cx="1366170" cy="50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57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43" y="768141"/>
            <a:ext cx="6451363" cy="161309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24254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852009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" y="1"/>
            <a:ext cx="1252322" cy="1152207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631817" y="7374129"/>
            <a:ext cx="5388786" cy="161309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sz="3105" dirty="0"/>
              <a:t>Thank</a:t>
            </a:r>
            <a:r>
              <a:rPr lang="en-US" sz="3105" baseline="0" dirty="0"/>
              <a:t> you</a:t>
            </a:r>
            <a:endParaRPr lang="en-US" sz="3105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3" hasCustomPrompt="1"/>
          </p:nvPr>
        </p:nvSpPr>
        <p:spPr bwMode="hidden">
          <a:xfrm>
            <a:off x="569242" y="765471"/>
            <a:ext cx="6450045" cy="6375548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035" baseline="0"/>
            </a:lvl1pPr>
          </a:lstStyle>
          <a:p>
            <a:r>
              <a:rPr lang="en-US" dirty="0"/>
              <a:t>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252407" y="-230443"/>
            <a:ext cx="5768196" cy="11982958"/>
            <a:chOff x="1508857" y="-137160"/>
            <a:chExt cx="6949343" cy="7132320"/>
          </a:xfrm>
        </p:grpSpPr>
        <p:cxnSp>
          <p:nvCxnSpPr>
            <p:cNvPr id="14" name="Straight Connector 13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611" y="10527487"/>
            <a:ext cx="1366170" cy="50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1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" y="1"/>
            <a:ext cx="1252322" cy="1152207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631817" y="3917506"/>
            <a:ext cx="5388786" cy="384069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sz="3105" dirty="0"/>
              <a:t>Thank</a:t>
            </a:r>
            <a:r>
              <a:rPr lang="en-US" sz="3105" baseline="0" dirty="0"/>
              <a:t> you</a:t>
            </a:r>
            <a:endParaRPr lang="en-US" sz="3105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252407" y="-230443"/>
            <a:ext cx="5768196" cy="11982958"/>
            <a:chOff x="1508857" y="-137160"/>
            <a:chExt cx="6949343" cy="7132320"/>
          </a:xfrm>
        </p:grpSpPr>
        <p:cxnSp>
          <p:nvCxnSpPr>
            <p:cNvPr id="19" name="Straight Connector 18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611" y="10527487"/>
            <a:ext cx="1366170" cy="50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66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" y="1"/>
            <a:ext cx="1252322" cy="115220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631816" y="3917506"/>
            <a:ext cx="5387468" cy="3840692"/>
          </a:xfrm>
          <a:prstGeom prst="rect">
            <a:avLst/>
          </a:prstGeo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631816" y="7911829"/>
            <a:ext cx="5387468" cy="2226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380" b="1">
                <a:solidFill>
                  <a:srgbClr val="000000"/>
                </a:solidFill>
              </a:defRPr>
            </a:lvl1pPr>
            <a:lvl2pPr marL="39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886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830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7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71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366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760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1547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" y="1536280"/>
            <a:ext cx="1631815" cy="1305835"/>
          </a:xfrm>
          <a:prstGeom prst="rect">
            <a:avLst/>
          </a:prstGeom>
          <a:solidFill>
            <a:schemeClr val="accent1"/>
          </a:solidFill>
        </p:spPr>
        <p:txBody>
          <a:bodyPr lIns="274320" tIns="91440" rIns="91440" bIns="91440" anchor="ctr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863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863" b="1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863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863" b="1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863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Business or Operating Unit/Franchise or Department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13848" y="-230443"/>
            <a:ext cx="7817534" cy="11982958"/>
            <a:chOff x="-137160" y="-137160"/>
            <a:chExt cx="9418320" cy="7132320"/>
          </a:xfrm>
        </p:grpSpPr>
        <p:cxnSp>
          <p:nvCxnSpPr>
            <p:cNvPr id="22" name="Straight Connector 21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18972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-13716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18972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-13716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611" y="10527487"/>
            <a:ext cx="1366170" cy="50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1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43" y="768141"/>
            <a:ext cx="6451363" cy="161309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243" y="2534856"/>
            <a:ext cx="6451363" cy="7604570"/>
          </a:xfrm>
          <a:prstGeom prst="rect">
            <a:avLst/>
          </a:prstGeom>
        </p:spPr>
        <p:txBody>
          <a:bodyPr/>
          <a:lstStyle>
            <a:lvl1pPr marL="390241" indent="-390241">
              <a:buSzPct val="100000"/>
              <a:buFont typeface="+mj-lt"/>
              <a:buAutoNum type="arabicPeriod"/>
              <a:defRPr/>
            </a:lvl1pPr>
            <a:lvl2pPr marL="590154" indent="-199913">
              <a:defRPr/>
            </a:lvl2pPr>
            <a:lvl3pPr marL="788697" indent="-198544">
              <a:defRPr/>
            </a:lvl3pPr>
            <a:lvl4pPr marL="988609" indent="-199913">
              <a:defRPr/>
            </a:lvl4pPr>
            <a:lvl5pPr marL="1180306" indent="-191697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63075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43" y="768141"/>
            <a:ext cx="6451363" cy="161309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243" y="2534856"/>
            <a:ext cx="6451363" cy="76045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78367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9240" y="2534859"/>
            <a:ext cx="3149783" cy="76029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70"/>
            </a:lvl1pPr>
            <a:lvl2pPr>
              <a:defRPr sz="1552"/>
            </a:lvl2pPr>
            <a:lvl3pPr>
              <a:defRPr sz="1380"/>
            </a:lvl3pPr>
            <a:lvl4pPr>
              <a:defRPr sz="1380"/>
            </a:lvl4pPr>
            <a:lvl5pPr>
              <a:defRPr sz="1380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70819" y="2534859"/>
            <a:ext cx="3149783" cy="76029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70"/>
            </a:lvl1pPr>
            <a:lvl2pPr>
              <a:defRPr sz="1552"/>
            </a:lvl2pPr>
            <a:lvl3pPr>
              <a:defRPr sz="1380"/>
            </a:lvl3pPr>
            <a:lvl4pPr>
              <a:defRPr sz="1380"/>
            </a:lvl4pPr>
            <a:lvl5pPr>
              <a:defRPr sz="1380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43" y="768141"/>
            <a:ext cx="6451363" cy="161309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4697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70819" y="9448105"/>
            <a:ext cx="3149783" cy="6897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35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569240" y="2534859"/>
            <a:ext cx="3149783" cy="76029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70"/>
            </a:lvl1pPr>
            <a:lvl2pPr>
              <a:defRPr sz="1552"/>
            </a:lvl2pPr>
            <a:lvl3pPr>
              <a:defRPr sz="1380"/>
            </a:lvl3pPr>
            <a:lvl4pPr>
              <a:defRPr sz="1380"/>
            </a:lvl4pPr>
            <a:lvl5pPr>
              <a:defRPr sz="1380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43" y="768141"/>
            <a:ext cx="6451363" cy="161309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3870819" y="2534860"/>
            <a:ext cx="3149783" cy="6759615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035"/>
            </a:lvl1pPr>
            <a:lvl2pPr marL="0" indent="0" algn="ctr">
              <a:spcBef>
                <a:spcPts val="0"/>
              </a:spcBef>
              <a:buNone/>
              <a:defRPr sz="1035"/>
            </a:lvl2pPr>
            <a:lvl3pPr marL="0" indent="0" algn="ctr">
              <a:spcBef>
                <a:spcPts val="0"/>
              </a:spcBef>
              <a:buNone/>
              <a:defRPr sz="1035"/>
            </a:lvl3pPr>
            <a:lvl4pPr marL="0" indent="0" algn="ctr">
              <a:spcBef>
                <a:spcPts val="0"/>
              </a:spcBef>
              <a:buNone/>
              <a:defRPr sz="1035"/>
            </a:lvl4pPr>
            <a:lvl5pPr marL="0" indent="0" algn="ctr">
              <a:spcBef>
                <a:spcPts val="0"/>
              </a:spcBef>
              <a:buNone/>
              <a:defRPr sz="1035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738342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43" y="768141"/>
            <a:ext cx="6451363" cy="161309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69243" y="2534861"/>
            <a:ext cx="6451363" cy="762493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07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69243" y="9448105"/>
            <a:ext cx="6451363" cy="6897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35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569243" y="3456624"/>
            <a:ext cx="6451363" cy="5837851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035"/>
            </a:lvl1pPr>
            <a:lvl2pPr marL="0" indent="0" algn="ctr">
              <a:spcBef>
                <a:spcPts val="0"/>
              </a:spcBef>
              <a:buNone/>
              <a:defRPr sz="1035"/>
            </a:lvl2pPr>
            <a:lvl3pPr marL="0" indent="0" algn="ctr">
              <a:spcBef>
                <a:spcPts val="0"/>
              </a:spcBef>
              <a:buNone/>
              <a:defRPr sz="1035"/>
            </a:lvl3pPr>
            <a:lvl4pPr marL="0" indent="0" algn="ctr">
              <a:spcBef>
                <a:spcPts val="0"/>
              </a:spcBef>
              <a:buNone/>
              <a:defRPr sz="1035"/>
            </a:lvl4pPr>
            <a:lvl5pPr marL="0" indent="0" algn="ctr">
              <a:spcBef>
                <a:spcPts val="0"/>
              </a:spcBef>
              <a:buNone/>
              <a:defRPr sz="1035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266208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69240" y="9448105"/>
            <a:ext cx="3149783" cy="6897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35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3870819" y="9448105"/>
            <a:ext cx="3149783" cy="6897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35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43" y="768141"/>
            <a:ext cx="6451363" cy="161309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69243" y="2534861"/>
            <a:ext cx="6451363" cy="762493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07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569240" y="3456624"/>
            <a:ext cx="3149783" cy="5837851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035"/>
            </a:lvl1pPr>
            <a:lvl2pPr marL="0" indent="0" algn="ctr">
              <a:spcBef>
                <a:spcPts val="0"/>
              </a:spcBef>
              <a:buNone/>
              <a:defRPr sz="1035"/>
            </a:lvl2pPr>
            <a:lvl3pPr marL="0" indent="0" algn="ctr">
              <a:spcBef>
                <a:spcPts val="0"/>
              </a:spcBef>
              <a:buNone/>
              <a:defRPr sz="1035"/>
            </a:lvl3pPr>
            <a:lvl4pPr marL="0" indent="0" algn="ctr">
              <a:spcBef>
                <a:spcPts val="0"/>
              </a:spcBef>
              <a:buNone/>
              <a:defRPr sz="1035"/>
            </a:lvl4pPr>
            <a:lvl5pPr marL="0" indent="0" algn="ctr">
              <a:spcBef>
                <a:spcPts val="0"/>
              </a:spcBef>
              <a:buNone/>
              <a:defRPr sz="1035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3870819" y="3456624"/>
            <a:ext cx="3149783" cy="5837851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035"/>
            </a:lvl1pPr>
            <a:lvl2pPr marL="0" indent="0" algn="ctr">
              <a:spcBef>
                <a:spcPts val="0"/>
              </a:spcBef>
              <a:buNone/>
              <a:defRPr sz="1035"/>
            </a:lvl2pPr>
            <a:lvl3pPr marL="0" indent="0" algn="ctr">
              <a:spcBef>
                <a:spcPts val="0"/>
              </a:spcBef>
              <a:buNone/>
              <a:defRPr sz="1035"/>
            </a:lvl3pPr>
            <a:lvl4pPr marL="0" indent="0" algn="ctr">
              <a:spcBef>
                <a:spcPts val="0"/>
              </a:spcBef>
              <a:buNone/>
              <a:defRPr sz="1035"/>
            </a:lvl4pPr>
            <a:lvl5pPr marL="0" indent="0" algn="ctr">
              <a:spcBef>
                <a:spcPts val="0"/>
              </a:spcBef>
              <a:buNone/>
              <a:defRPr sz="1035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3623645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69242" y="9448105"/>
            <a:ext cx="2049257" cy="6897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35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2770293" y="9448105"/>
            <a:ext cx="2049257" cy="6897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35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4971348" y="9448105"/>
            <a:ext cx="2049257" cy="6897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35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35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9243" y="768141"/>
            <a:ext cx="6451363" cy="161309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69243" y="2534861"/>
            <a:ext cx="6451363" cy="762493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07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07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title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0"/>
          </p:nvPr>
        </p:nvSpPr>
        <p:spPr>
          <a:xfrm>
            <a:off x="758986" y="11138006"/>
            <a:ext cx="4743649" cy="3840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1"/>
          </p:nvPr>
        </p:nvSpPr>
        <p:spPr>
          <a:xfrm>
            <a:off x="569238" y="11138006"/>
            <a:ext cx="189746" cy="384069"/>
          </a:xfrm>
          <a:prstGeom prst="rect">
            <a:avLst/>
          </a:prstGeom>
        </p:spPr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Content Placeholder 2"/>
          <p:cNvSpPr>
            <a:spLocks noGrp="1"/>
          </p:cNvSpPr>
          <p:nvPr>
            <p:ph sz="half" idx="22" hasCustomPrompt="1"/>
          </p:nvPr>
        </p:nvSpPr>
        <p:spPr>
          <a:xfrm>
            <a:off x="569242" y="3456624"/>
            <a:ext cx="2049257" cy="5837851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035"/>
            </a:lvl1pPr>
            <a:lvl2pPr marL="0" indent="0" algn="ctr">
              <a:spcBef>
                <a:spcPts val="0"/>
              </a:spcBef>
              <a:buNone/>
              <a:defRPr sz="1035"/>
            </a:lvl2pPr>
            <a:lvl3pPr marL="0" indent="0" algn="ctr">
              <a:spcBef>
                <a:spcPts val="0"/>
              </a:spcBef>
              <a:buNone/>
              <a:defRPr sz="1035"/>
            </a:lvl3pPr>
            <a:lvl4pPr marL="0" indent="0" algn="ctr">
              <a:spcBef>
                <a:spcPts val="0"/>
              </a:spcBef>
              <a:buNone/>
              <a:defRPr sz="1035"/>
            </a:lvl4pPr>
            <a:lvl5pPr marL="0" indent="0" algn="ctr">
              <a:spcBef>
                <a:spcPts val="0"/>
              </a:spcBef>
              <a:buNone/>
              <a:defRPr sz="1035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half" idx="23" hasCustomPrompt="1"/>
          </p:nvPr>
        </p:nvSpPr>
        <p:spPr>
          <a:xfrm>
            <a:off x="2770293" y="3456624"/>
            <a:ext cx="2049257" cy="5837851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035"/>
            </a:lvl1pPr>
            <a:lvl2pPr marL="0" indent="0" algn="ctr">
              <a:spcBef>
                <a:spcPts val="0"/>
              </a:spcBef>
              <a:buNone/>
              <a:defRPr sz="1035"/>
            </a:lvl2pPr>
            <a:lvl3pPr marL="0" indent="0" algn="ctr">
              <a:spcBef>
                <a:spcPts val="0"/>
              </a:spcBef>
              <a:buNone/>
              <a:defRPr sz="1035"/>
            </a:lvl3pPr>
            <a:lvl4pPr marL="0" indent="0" algn="ctr">
              <a:spcBef>
                <a:spcPts val="0"/>
              </a:spcBef>
              <a:buNone/>
              <a:defRPr sz="1035"/>
            </a:lvl4pPr>
            <a:lvl5pPr marL="0" indent="0" algn="ctr">
              <a:spcBef>
                <a:spcPts val="0"/>
              </a:spcBef>
              <a:buNone/>
              <a:defRPr sz="1035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sz="half" idx="24" hasCustomPrompt="1"/>
          </p:nvPr>
        </p:nvSpPr>
        <p:spPr>
          <a:xfrm>
            <a:off x="4971348" y="3456624"/>
            <a:ext cx="2049257" cy="5837851"/>
          </a:xfrm>
          <a:prstGeom prst="rect">
            <a:avLst/>
          </a:prstGeo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035"/>
            </a:lvl1pPr>
            <a:lvl2pPr marL="0" indent="0" algn="ctr">
              <a:spcBef>
                <a:spcPts val="0"/>
              </a:spcBef>
              <a:buNone/>
              <a:defRPr sz="1035"/>
            </a:lvl2pPr>
            <a:lvl3pPr marL="0" indent="0" algn="ctr">
              <a:spcBef>
                <a:spcPts val="0"/>
              </a:spcBef>
              <a:buNone/>
              <a:defRPr sz="1035"/>
            </a:lvl3pPr>
            <a:lvl4pPr marL="0" indent="0" algn="ctr">
              <a:spcBef>
                <a:spcPts val="0"/>
              </a:spcBef>
              <a:buNone/>
              <a:defRPr sz="1035"/>
            </a:lvl4pPr>
            <a:lvl5pPr marL="0" indent="0" algn="ctr">
              <a:spcBef>
                <a:spcPts val="0"/>
              </a:spcBef>
              <a:buNone/>
              <a:defRPr sz="1035"/>
            </a:lvl5pPr>
            <a:lvl6pPr>
              <a:defRPr sz="1552"/>
            </a:lvl6pPr>
            <a:lvl7pPr>
              <a:defRPr sz="1552"/>
            </a:lvl7pPr>
            <a:lvl8pPr>
              <a:defRPr sz="1552"/>
            </a:lvl8pPr>
            <a:lvl9pPr>
              <a:defRPr sz="1552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1193407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022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62" r:id="rId3"/>
    <p:sldLayoutId id="2147483650" r:id="rId4"/>
    <p:sldLayoutId id="214748365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3" r:id="rId12"/>
    <p:sldLayoutId id="2147483670" r:id="rId13"/>
    <p:sldLayoutId id="2147483671" r:id="rId14"/>
    <p:sldLayoutId id="2147483669" r:id="rId15"/>
    <p:sldLayoutId id="2147483668" r:id="rId16"/>
  </p:sldLayoutIdLst>
  <p:hf hdr="0" dt="0"/>
  <p:txStyles>
    <p:titleStyle>
      <a:lvl1pPr algn="l" defTabSz="788697" rtl="0" eaLnBrk="1" latinLnBrk="0" hangingPunct="1">
        <a:lnSpc>
          <a:spcPct val="95000"/>
        </a:lnSpc>
        <a:spcBef>
          <a:spcPct val="0"/>
        </a:spcBef>
        <a:buNone/>
        <a:defRPr sz="2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7174" indent="-197174" algn="l" defTabSz="788697" rtl="0" eaLnBrk="1" latinLnBrk="0" hangingPunct="1">
        <a:spcBef>
          <a:spcPts val="1035"/>
        </a:spcBef>
        <a:buClrTx/>
        <a:buSzPct val="120000"/>
        <a:buFont typeface="Arial" pitchFamily="34" charset="0"/>
        <a:buChar char="•"/>
        <a:tabLst>
          <a:tab pos="3449180" algn="r"/>
          <a:tab pos="7098271" algn="r"/>
        </a:tabLst>
        <a:defRPr sz="2070" kern="1200">
          <a:solidFill>
            <a:schemeClr val="tx1"/>
          </a:solidFill>
          <a:latin typeface="+mn-lt"/>
          <a:ea typeface="+mn-ea"/>
          <a:cs typeface="+mn-cs"/>
        </a:defRPr>
      </a:lvl1pPr>
      <a:lvl2pPr marL="394348" indent="-197174" algn="l" defTabSz="788697" rtl="0" eaLnBrk="1" latinLnBrk="0" hangingPunct="1">
        <a:spcBef>
          <a:spcPts val="517"/>
        </a:spcBef>
        <a:buClrTx/>
        <a:buSzPct val="100000"/>
        <a:buFont typeface="Arial" pitchFamily="34" charset="0"/>
        <a:buChar char="–"/>
        <a:defRPr sz="1552" kern="1200">
          <a:solidFill>
            <a:schemeClr val="tx1"/>
          </a:solidFill>
          <a:latin typeface="+mn-lt"/>
          <a:ea typeface="+mn-ea"/>
          <a:cs typeface="+mn-cs"/>
        </a:defRPr>
      </a:lvl2pPr>
      <a:lvl3pPr marL="591523" indent="-197174" algn="l" defTabSz="788697" rtl="0" eaLnBrk="1" latinLnBrk="0" hangingPunct="1">
        <a:spcBef>
          <a:spcPts val="517"/>
        </a:spcBef>
        <a:buClrTx/>
        <a:buSzPct val="100000"/>
        <a:buFont typeface="Arial" pitchFamily="34" charset="0"/>
        <a:buChar char="–"/>
        <a:defRPr sz="1380" kern="1200">
          <a:solidFill>
            <a:schemeClr val="tx1"/>
          </a:solidFill>
          <a:latin typeface="+mn-lt"/>
          <a:ea typeface="+mn-ea"/>
          <a:cs typeface="+mn-cs"/>
        </a:defRPr>
      </a:lvl3pPr>
      <a:lvl4pPr marL="788697" indent="-197174" algn="l" defTabSz="788697" rtl="0" eaLnBrk="1" latinLnBrk="0" hangingPunct="1">
        <a:spcBef>
          <a:spcPts val="517"/>
        </a:spcBef>
        <a:buClrTx/>
        <a:buSzPct val="100000"/>
        <a:buFont typeface="Arial" pitchFamily="34" charset="0"/>
        <a:buChar char="–"/>
        <a:defRPr sz="1380" kern="1200">
          <a:solidFill>
            <a:schemeClr val="tx1"/>
          </a:solidFill>
          <a:latin typeface="+mn-lt"/>
          <a:ea typeface="+mn-ea"/>
          <a:cs typeface="+mn-cs"/>
        </a:defRPr>
      </a:lvl4pPr>
      <a:lvl5pPr marL="985871" indent="-197174" algn="l" defTabSz="788697" rtl="0" eaLnBrk="1" latinLnBrk="0" hangingPunct="1">
        <a:spcBef>
          <a:spcPts val="517"/>
        </a:spcBef>
        <a:buClrTx/>
        <a:buSzPct val="100000"/>
        <a:buFont typeface="Arial" pitchFamily="34" charset="0"/>
        <a:buChar char="–"/>
        <a:defRPr sz="1380" kern="1200">
          <a:solidFill>
            <a:schemeClr val="tx1"/>
          </a:solidFill>
          <a:latin typeface="+mn-lt"/>
          <a:ea typeface="+mn-ea"/>
          <a:cs typeface="+mn-cs"/>
        </a:defRPr>
      </a:lvl5pPr>
      <a:lvl6pPr marL="2168916" indent="-197174" algn="l" defTabSz="788697" rtl="0" eaLnBrk="1" latinLnBrk="0" hangingPunct="1">
        <a:spcBef>
          <a:spcPct val="20000"/>
        </a:spcBef>
        <a:buFont typeface="Arial" pitchFamily="34" charset="0"/>
        <a:buChar char="•"/>
        <a:defRPr sz="1725" kern="1200">
          <a:solidFill>
            <a:schemeClr val="tx1"/>
          </a:solidFill>
          <a:latin typeface="+mn-lt"/>
          <a:ea typeface="+mn-ea"/>
          <a:cs typeface="+mn-cs"/>
        </a:defRPr>
      </a:lvl6pPr>
      <a:lvl7pPr marL="2563264" indent="-197174" algn="l" defTabSz="788697" rtl="0" eaLnBrk="1" latinLnBrk="0" hangingPunct="1">
        <a:spcBef>
          <a:spcPct val="20000"/>
        </a:spcBef>
        <a:buFont typeface="Arial" pitchFamily="34" charset="0"/>
        <a:buChar char="•"/>
        <a:defRPr sz="1725" kern="1200">
          <a:solidFill>
            <a:schemeClr val="tx1"/>
          </a:solidFill>
          <a:latin typeface="+mn-lt"/>
          <a:ea typeface="+mn-ea"/>
          <a:cs typeface="+mn-cs"/>
        </a:defRPr>
      </a:lvl7pPr>
      <a:lvl8pPr marL="2957613" indent="-197174" algn="l" defTabSz="788697" rtl="0" eaLnBrk="1" latinLnBrk="0" hangingPunct="1">
        <a:spcBef>
          <a:spcPct val="20000"/>
        </a:spcBef>
        <a:buFont typeface="Arial" pitchFamily="34" charset="0"/>
        <a:buChar char="•"/>
        <a:defRPr sz="1725" kern="1200">
          <a:solidFill>
            <a:schemeClr val="tx1"/>
          </a:solidFill>
          <a:latin typeface="+mn-lt"/>
          <a:ea typeface="+mn-ea"/>
          <a:cs typeface="+mn-cs"/>
        </a:defRPr>
      </a:lvl8pPr>
      <a:lvl9pPr marL="3351961" indent="-197174" algn="l" defTabSz="788697" rtl="0" eaLnBrk="1" latinLnBrk="0" hangingPunct="1">
        <a:spcBef>
          <a:spcPct val="20000"/>
        </a:spcBef>
        <a:buFont typeface="Arial" pitchFamily="34" charset="0"/>
        <a:buChar char="•"/>
        <a:defRPr sz="17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88697" rtl="0" eaLnBrk="1" latinLnBrk="0" hangingPunct="1">
        <a:defRPr sz="1035" kern="1200">
          <a:solidFill>
            <a:schemeClr val="tx1"/>
          </a:solidFill>
          <a:latin typeface="+mn-lt"/>
          <a:ea typeface="+mn-ea"/>
          <a:cs typeface="+mn-cs"/>
        </a:defRPr>
      </a:lvl1pPr>
      <a:lvl2pPr marL="394348" algn="l" defTabSz="788697" rtl="0" eaLnBrk="1" latinLnBrk="0" hangingPunct="1">
        <a:defRPr sz="1035" kern="1200">
          <a:solidFill>
            <a:schemeClr val="tx1"/>
          </a:solidFill>
          <a:latin typeface="+mn-lt"/>
          <a:ea typeface="+mn-ea"/>
          <a:cs typeface="+mn-cs"/>
        </a:defRPr>
      </a:lvl2pPr>
      <a:lvl3pPr marL="788697" algn="l" defTabSz="788697" rtl="0" eaLnBrk="1" latinLnBrk="0" hangingPunct="1">
        <a:defRPr sz="1035" kern="1200">
          <a:solidFill>
            <a:schemeClr val="tx1"/>
          </a:solidFill>
          <a:latin typeface="+mn-lt"/>
          <a:ea typeface="+mn-ea"/>
          <a:cs typeface="+mn-cs"/>
        </a:defRPr>
      </a:lvl3pPr>
      <a:lvl4pPr marL="1183045" algn="l" defTabSz="788697" rtl="0" eaLnBrk="1" latinLnBrk="0" hangingPunct="1">
        <a:defRPr sz="1035" kern="1200">
          <a:solidFill>
            <a:schemeClr val="tx1"/>
          </a:solidFill>
          <a:latin typeface="+mn-lt"/>
          <a:ea typeface="+mn-ea"/>
          <a:cs typeface="+mn-cs"/>
        </a:defRPr>
      </a:lvl4pPr>
      <a:lvl5pPr marL="1577394" algn="l" defTabSz="788697" rtl="0" eaLnBrk="1" latinLnBrk="0" hangingPunct="1">
        <a:defRPr sz="1035" kern="1200">
          <a:solidFill>
            <a:schemeClr val="tx1"/>
          </a:solidFill>
          <a:latin typeface="+mn-lt"/>
          <a:ea typeface="+mn-ea"/>
          <a:cs typeface="+mn-cs"/>
        </a:defRPr>
      </a:lvl5pPr>
      <a:lvl6pPr marL="1971742" algn="l" defTabSz="788697" rtl="0" eaLnBrk="1" latinLnBrk="0" hangingPunct="1">
        <a:defRPr sz="1035" kern="1200">
          <a:solidFill>
            <a:schemeClr val="tx1"/>
          </a:solidFill>
          <a:latin typeface="+mn-lt"/>
          <a:ea typeface="+mn-ea"/>
          <a:cs typeface="+mn-cs"/>
        </a:defRPr>
      </a:lvl6pPr>
      <a:lvl7pPr marL="2366090" algn="l" defTabSz="788697" rtl="0" eaLnBrk="1" latinLnBrk="0" hangingPunct="1">
        <a:defRPr sz="1035" kern="1200">
          <a:solidFill>
            <a:schemeClr val="tx1"/>
          </a:solidFill>
          <a:latin typeface="+mn-lt"/>
          <a:ea typeface="+mn-ea"/>
          <a:cs typeface="+mn-cs"/>
        </a:defRPr>
      </a:lvl7pPr>
      <a:lvl8pPr marL="2760438" algn="l" defTabSz="788697" rtl="0" eaLnBrk="1" latinLnBrk="0" hangingPunct="1">
        <a:defRPr sz="1035" kern="1200">
          <a:solidFill>
            <a:schemeClr val="tx1"/>
          </a:solidFill>
          <a:latin typeface="+mn-lt"/>
          <a:ea typeface="+mn-ea"/>
          <a:cs typeface="+mn-cs"/>
        </a:defRPr>
      </a:lvl8pPr>
      <a:lvl9pPr marL="3154787" algn="l" defTabSz="788697" rtl="0" eaLnBrk="1" latinLnBrk="0" hangingPunct="1">
        <a:defRPr sz="10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26EB32F-3C18-443E-8610-AF8CF03A37B0}"/>
              </a:ext>
            </a:extLst>
          </p:cNvPr>
          <p:cNvSpPr txBox="1"/>
          <p:nvPr/>
        </p:nvSpPr>
        <p:spPr>
          <a:xfrm>
            <a:off x="899319" y="247233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460A9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Sudharani Challa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381F9D-3750-49B7-9EAF-BB3B80D01766}"/>
              </a:ext>
            </a:extLst>
          </p:cNvPr>
          <p:cNvSpPr txBox="1"/>
          <p:nvPr/>
        </p:nvSpPr>
        <p:spPr>
          <a:xfrm>
            <a:off x="912019" y="545683"/>
            <a:ext cx="2277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UX/UI Lead &amp; SDM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A3863A-85C0-4E7A-A5BA-08B9A4D8F3CF}"/>
              </a:ext>
            </a:extLst>
          </p:cNvPr>
          <p:cNvSpPr txBox="1"/>
          <p:nvPr/>
        </p:nvSpPr>
        <p:spPr>
          <a:xfrm>
            <a:off x="5395119" y="274637"/>
            <a:ext cx="13543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+91 8978905566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51B885-192A-4F0B-956F-D56A8879A8D3}"/>
              </a:ext>
            </a:extLst>
          </p:cNvPr>
          <p:cNvSpPr txBox="1"/>
          <p:nvPr/>
        </p:nvSpPr>
        <p:spPr>
          <a:xfrm>
            <a:off x="5414697" y="443264"/>
            <a:ext cx="17273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challa.sudharani@gmail.com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69A7B4-B8D3-405F-A656-5FF2543ECE79}"/>
              </a:ext>
            </a:extLst>
          </p:cNvPr>
          <p:cNvSpPr txBox="1"/>
          <p:nvPr/>
        </p:nvSpPr>
        <p:spPr>
          <a:xfrm>
            <a:off x="5422307" y="612892"/>
            <a:ext cx="19049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www.linkedin.com/in/sudhachalla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45D767-F325-48A4-B5BA-5B35CE5CBF94}"/>
              </a:ext>
            </a:extLst>
          </p:cNvPr>
          <p:cNvSpPr txBox="1"/>
          <p:nvPr/>
        </p:nvSpPr>
        <p:spPr>
          <a:xfrm>
            <a:off x="5426870" y="779872"/>
            <a:ext cx="19049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www. sudhachalla.gitbub.io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8C9B27-5C7F-41D3-9534-019720A7EC51}"/>
              </a:ext>
            </a:extLst>
          </p:cNvPr>
          <p:cNvSpPr txBox="1"/>
          <p:nvPr/>
        </p:nvSpPr>
        <p:spPr>
          <a:xfrm>
            <a:off x="170587" y="1161290"/>
            <a:ext cx="42625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 am focused on creating meaningful experiences through design.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F44DD8-8A7E-421E-B0E0-2108CAB0A9F5}"/>
              </a:ext>
            </a:extLst>
          </p:cNvPr>
          <p:cNvSpPr txBox="1"/>
          <p:nvPr/>
        </p:nvSpPr>
        <p:spPr>
          <a:xfrm>
            <a:off x="5435799" y="1243840"/>
            <a:ext cx="190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Education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737BFB-A7E4-453F-9953-59BD7A073144}"/>
              </a:ext>
            </a:extLst>
          </p:cNvPr>
          <p:cNvSpPr txBox="1"/>
          <p:nvPr/>
        </p:nvSpPr>
        <p:spPr>
          <a:xfrm>
            <a:off x="5438974" y="1561791"/>
            <a:ext cx="1888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 b="1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b="0" dirty="0"/>
              <a:t>Masters in Communication &amp; Journalism (MCJ)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60E19D-A653-4FAB-81CE-C5B735389979}"/>
              </a:ext>
            </a:extLst>
          </p:cNvPr>
          <p:cNvSpPr txBox="1"/>
          <p:nvPr/>
        </p:nvSpPr>
        <p:spPr>
          <a:xfrm>
            <a:off x="5442489" y="2439069"/>
            <a:ext cx="11355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88">
                <a:solidFill>
                  <a:schemeClr val="tx1">
                    <a:lumMod val="65000"/>
                    <a:lumOff val="3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sz="1000" dirty="0">
                <a:solidFill>
                  <a:schemeClr val="tx1"/>
                </a:solidFill>
              </a:rPr>
              <a:t>2004 - 2006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A9B7F1-BB66-45A8-B968-F9D872611564}"/>
              </a:ext>
            </a:extLst>
          </p:cNvPr>
          <p:cNvSpPr txBox="1"/>
          <p:nvPr/>
        </p:nvSpPr>
        <p:spPr>
          <a:xfrm>
            <a:off x="5427730" y="1999488"/>
            <a:ext cx="19162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88">
                <a:solidFill>
                  <a:schemeClr val="tx1">
                    <a:lumMod val="65000"/>
                    <a:lumOff val="3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sz="1000" dirty="0" err="1">
                <a:solidFill>
                  <a:schemeClr val="tx1"/>
                </a:solidFill>
              </a:rPr>
              <a:t>Padmavati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1000" dirty="0" err="1">
                <a:solidFill>
                  <a:schemeClr val="tx1"/>
                </a:solidFill>
              </a:rPr>
              <a:t>Mahila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1000" dirty="0" err="1">
                <a:solidFill>
                  <a:schemeClr val="tx1"/>
                </a:solidFill>
              </a:rPr>
              <a:t>Viswa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US" sz="1000" dirty="0" err="1">
                <a:solidFill>
                  <a:schemeClr val="tx1"/>
                </a:solidFill>
              </a:rPr>
              <a:t>Vidyalayam</a:t>
            </a:r>
            <a:r>
              <a:rPr lang="en-US" sz="1000" dirty="0">
                <a:solidFill>
                  <a:schemeClr val="tx1"/>
                </a:solidFill>
              </a:rPr>
              <a:t>, </a:t>
            </a:r>
            <a:r>
              <a:rPr lang="en-US" sz="1000" dirty="0" err="1">
                <a:solidFill>
                  <a:schemeClr val="tx1"/>
                </a:solidFill>
              </a:rPr>
              <a:t>Tirupati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C7E5F3-AA44-4018-8911-5336B5871B24}"/>
              </a:ext>
            </a:extLst>
          </p:cNvPr>
          <p:cNvSpPr txBox="1"/>
          <p:nvPr/>
        </p:nvSpPr>
        <p:spPr>
          <a:xfrm>
            <a:off x="5440941" y="2662265"/>
            <a:ext cx="373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b="0" dirty="0">
                <a:solidFill>
                  <a:schemeClr val="accent1">
                    <a:lumMod val="50000"/>
                  </a:schemeClr>
                </a:solidFill>
              </a:rPr>
              <a:t>BA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A5BA9-E074-4845-9DE1-4559D0285317}"/>
              </a:ext>
            </a:extLst>
          </p:cNvPr>
          <p:cNvSpPr txBox="1"/>
          <p:nvPr/>
        </p:nvSpPr>
        <p:spPr>
          <a:xfrm>
            <a:off x="5443750" y="2848815"/>
            <a:ext cx="21460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88">
                <a:solidFill>
                  <a:schemeClr val="tx1">
                    <a:lumMod val="65000"/>
                    <a:lumOff val="3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sz="1000" dirty="0">
                <a:solidFill>
                  <a:schemeClr val="tx1"/>
                </a:solidFill>
              </a:rPr>
              <a:t>Andhra University, Visakhapatnam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1E48393-2967-431E-BEB7-3810C1B76202}"/>
              </a:ext>
            </a:extLst>
          </p:cNvPr>
          <p:cNvSpPr txBox="1"/>
          <p:nvPr/>
        </p:nvSpPr>
        <p:spPr>
          <a:xfrm>
            <a:off x="5446637" y="3057171"/>
            <a:ext cx="8387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88">
                <a:solidFill>
                  <a:schemeClr val="tx1">
                    <a:lumMod val="65000"/>
                    <a:lumOff val="3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sz="1000" dirty="0">
                <a:solidFill>
                  <a:schemeClr val="tx1"/>
                </a:solidFill>
              </a:rPr>
              <a:t>2001 – 2004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1FA7D0-620F-4173-B5E7-A0F536F27F43}"/>
              </a:ext>
            </a:extLst>
          </p:cNvPr>
          <p:cNvSpPr txBox="1"/>
          <p:nvPr/>
        </p:nvSpPr>
        <p:spPr>
          <a:xfrm>
            <a:off x="143610" y="2815213"/>
            <a:ext cx="15177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Oct 2016 to till date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56A061-98D6-4505-9368-45A3F42561CB}"/>
              </a:ext>
            </a:extLst>
          </p:cNvPr>
          <p:cNvSpPr txBox="1"/>
          <p:nvPr/>
        </p:nvSpPr>
        <p:spPr>
          <a:xfrm>
            <a:off x="152401" y="2959475"/>
            <a:ext cx="4262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Associate Director –Solution Delivery &amp; UX,  Novartis Health Care Pvt. Ltd.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FB298E-914A-41FE-B9C0-072AF961A6F8}"/>
              </a:ext>
            </a:extLst>
          </p:cNvPr>
          <p:cNvSpPr txBox="1"/>
          <p:nvPr/>
        </p:nvSpPr>
        <p:spPr>
          <a:xfrm>
            <a:off x="157887" y="1826524"/>
            <a:ext cx="500863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200"/>
              </a:lnSpc>
            </a:pPr>
            <a:r>
              <a:rPr lang="en-US" sz="10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Over 16+ years of insightful experience in user interface and experience designing, managing and delivering digital transformations, applications and legacy systems. A creative designer with a passion for perfection, experience with user Interface design, UX specs, task flows, wireframes, info graphics, storyboards, mockups, prototypes, visual design and design patterns.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ED1931-F373-4C66-B4BB-9FBE51D7EDC7}"/>
              </a:ext>
            </a:extLst>
          </p:cNvPr>
          <p:cNvSpPr txBox="1"/>
          <p:nvPr/>
        </p:nvSpPr>
        <p:spPr>
          <a:xfrm>
            <a:off x="143610" y="3185670"/>
            <a:ext cx="4946711" cy="20776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80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171450" indent="-171450">
              <a:lnSpc>
                <a:spcPts val="1200"/>
              </a:lnSpc>
              <a:buFont typeface="Wingdings" panose="05000000000000000000" pitchFamily="2" charset="2"/>
              <a:buChar char="§"/>
            </a:pPr>
            <a:r>
              <a:rPr lang="en-US" dirty="0"/>
              <a:t>Established UX design as the first stage of all Web and mobile application developments, instituting a user-centered design (UCD) approach. </a:t>
            </a:r>
          </a:p>
          <a:p>
            <a:pPr marL="171450" indent="-171450">
              <a:lnSpc>
                <a:spcPts val="1200"/>
              </a:lnSpc>
              <a:buFont typeface="Wingdings" panose="05000000000000000000" pitchFamily="2" charset="2"/>
              <a:buChar char="§"/>
            </a:pPr>
            <a:r>
              <a:rPr lang="en-US" dirty="0"/>
              <a:t>Designed high-impact, user-centered Web sites with strong emotional appeal, sophisticated production values and intuitive navigation to maximize user engagement and powerful brand identities. </a:t>
            </a:r>
          </a:p>
          <a:p>
            <a:pPr marL="171450" indent="-171450">
              <a:lnSpc>
                <a:spcPts val="1200"/>
              </a:lnSpc>
              <a:buFont typeface="Wingdings" panose="05000000000000000000" pitchFamily="2" charset="2"/>
              <a:buChar char="§"/>
            </a:pPr>
            <a:r>
              <a:rPr lang="en-US" dirty="0"/>
              <a:t>Researched, strategized and launched UX improvements for STRIDE, Motion and Ambition Programs. </a:t>
            </a:r>
          </a:p>
          <a:p>
            <a:pPr marL="171450" indent="-171450">
              <a:lnSpc>
                <a:spcPts val="1200"/>
              </a:lnSpc>
              <a:buFont typeface="Wingdings" panose="05000000000000000000" pitchFamily="2" charset="2"/>
              <a:buChar char="§"/>
            </a:pPr>
            <a:r>
              <a:rPr lang="en-US" dirty="0"/>
              <a:t>Developed and implemented UX strategies and guidelines to ensure consistent and cohesive user experiences across multiple platforms.</a:t>
            </a:r>
          </a:p>
          <a:p>
            <a:pPr marL="171450" indent="-171450">
              <a:lnSpc>
                <a:spcPts val="1200"/>
              </a:lnSpc>
              <a:buFont typeface="Wingdings" panose="05000000000000000000" pitchFamily="2" charset="2"/>
              <a:buChar char="§"/>
            </a:pPr>
            <a:r>
              <a:rPr lang="en-US" dirty="0"/>
              <a:t>Created wireframes, prototypes, and user flows to effectively communicate design concepts and interactions.</a:t>
            </a:r>
          </a:p>
          <a:p>
            <a:pPr marL="171450" indent="-171450">
              <a:lnSpc>
                <a:spcPts val="1200"/>
              </a:lnSpc>
              <a:buFont typeface="Wingdings" panose="05000000000000000000" pitchFamily="2" charset="2"/>
              <a:buChar char="§"/>
            </a:pPr>
            <a:r>
              <a:rPr lang="en-US" dirty="0"/>
              <a:t>Facilitated workshops and design sprints to ideate and iterate on design solutions.</a:t>
            </a:r>
            <a:br>
              <a:rPr lang="en-US" dirty="0"/>
            </a:br>
            <a:r>
              <a:rPr lang="en-US" dirty="0"/>
              <a:t>Provided mentorship and guidance to team members, fostering a collaborative and creative work environment	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C5EA074-74DF-4B40-A76A-C3D06CC51722}"/>
              </a:ext>
            </a:extLst>
          </p:cNvPr>
          <p:cNvSpPr txBox="1"/>
          <p:nvPr/>
        </p:nvSpPr>
        <p:spPr>
          <a:xfrm>
            <a:off x="165507" y="6599469"/>
            <a:ext cx="3794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Specialist-UX  - Verizon Data Services India Ltd.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ED50692-CCEF-4DCF-9240-848E9A48F0A4}"/>
              </a:ext>
            </a:extLst>
          </p:cNvPr>
          <p:cNvSpPr txBox="1"/>
          <p:nvPr/>
        </p:nvSpPr>
        <p:spPr>
          <a:xfrm>
            <a:off x="143609" y="6898331"/>
            <a:ext cx="4893605" cy="14621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171450" indent="-171450">
              <a:lnSpc>
                <a:spcPts val="1200"/>
              </a:lnSpc>
              <a:buFont typeface="Wingdings" panose="05000000000000000000" pitchFamily="2" charset="2"/>
              <a:buChar char="§"/>
              <a:defRPr sz="80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  <a:p>
            <a:r>
              <a:rPr lang="en-US" dirty="0"/>
              <a:t>Coordinating with marketing team to create user centric interface for Broadband portal, </a:t>
            </a:r>
            <a:r>
              <a:rPr lang="en-US" dirty="0" err="1"/>
              <a:t>AppFinder</a:t>
            </a:r>
            <a:r>
              <a:rPr lang="en-US" dirty="0"/>
              <a:t> and verizonwireless.com. </a:t>
            </a:r>
          </a:p>
          <a:p>
            <a:r>
              <a:rPr lang="en-US" dirty="0"/>
              <a:t>Redesigning the portal to simplify the User Experience. </a:t>
            </a:r>
          </a:p>
          <a:p>
            <a:r>
              <a:rPr lang="en-US" dirty="0"/>
              <a:t>Developing the cross browser and user centric frontend using html5 and bootstrap. </a:t>
            </a:r>
          </a:p>
          <a:p>
            <a:r>
              <a:rPr lang="en-US" dirty="0"/>
              <a:t>Developing a responsive layout using bootstrap which can be scalable to any devise irrespective of the size. </a:t>
            </a:r>
          </a:p>
          <a:p>
            <a:r>
              <a:rPr lang="en-US" dirty="0"/>
              <a:t>Designing wireframes, icons and graphics. </a:t>
            </a:r>
          </a:p>
          <a:p>
            <a:r>
              <a:rPr lang="en-US" dirty="0"/>
              <a:t>Creating product promotional email templates and sending across clientele 	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D9990C-1D00-4D9D-8EA6-C577EDBE7614}"/>
              </a:ext>
            </a:extLst>
          </p:cNvPr>
          <p:cNvSpPr txBox="1"/>
          <p:nvPr/>
        </p:nvSpPr>
        <p:spPr>
          <a:xfrm>
            <a:off x="162657" y="8464784"/>
            <a:ext cx="4262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Dec 2010 to Mar 2012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849378-6FFD-4A94-ABAB-65B6AE0B2D7C}"/>
              </a:ext>
            </a:extLst>
          </p:cNvPr>
          <p:cNvSpPr txBox="1"/>
          <p:nvPr/>
        </p:nvSpPr>
        <p:spPr>
          <a:xfrm>
            <a:off x="152400" y="8655994"/>
            <a:ext cx="4262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Graphic &amp; Web designer - Gyan Web Solutions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71FEC91-C35C-4C11-89DB-F044F881E407}"/>
              </a:ext>
            </a:extLst>
          </p:cNvPr>
          <p:cNvSpPr txBox="1"/>
          <p:nvPr/>
        </p:nvSpPr>
        <p:spPr>
          <a:xfrm>
            <a:off x="143609" y="8902215"/>
            <a:ext cx="5337295" cy="100046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171450" indent="-171450">
              <a:lnSpc>
                <a:spcPts val="1200"/>
              </a:lnSpc>
              <a:buFont typeface="Wingdings" panose="05000000000000000000" pitchFamily="2" charset="2"/>
              <a:buChar char="§"/>
              <a:defRPr sz="80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Designed the entire product end to end, from the logo to all the pages. </a:t>
            </a:r>
          </a:p>
          <a:p>
            <a:r>
              <a:rPr lang="en-US" dirty="0"/>
              <a:t>Understand the process flow of the application and created wireframes and prototypes for all modules. </a:t>
            </a:r>
          </a:p>
          <a:p>
            <a:r>
              <a:rPr lang="en-US" dirty="0"/>
              <a:t>Written test cases for all the modules. </a:t>
            </a:r>
          </a:p>
          <a:p>
            <a:r>
              <a:rPr lang="en-US" dirty="0"/>
              <a:t>Converted the templates into html prototypes. </a:t>
            </a:r>
          </a:p>
          <a:p>
            <a:r>
              <a:rPr lang="en-US" dirty="0"/>
              <a:t>Managed all scheduled jobs; including testing, staging and Monitoring. </a:t>
            </a:r>
          </a:p>
          <a:p>
            <a:r>
              <a:rPr lang="en-US" dirty="0"/>
              <a:t>Designed the marketing collaterals like brochures, holders, leaflets, newsletters etc.. 	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10A432A-B638-4ECF-A728-A8E69376D018}"/>
              </a:ext>
            </a:extLst>
          </p:cNvPr>
          <p:cNvSpPr txBox="1"/>
          <p:nvPr/>
        </p:nvSpPr>
        <p:spPr>
          <a:xfrm>
            <a:off x="163102" y="10437704"/>
            <a:ext cx="5155819" cy="69269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171450" indent="-171450">
              <a:lnSpc>
                <a:spcPts val="1200"/>
              </a:lnSpc>
              <a:buFont typeface="Wingdings" panose="05000000000000000000" pitchFamily="2" charset="2"/>
              <a:buChar char="§"/>
              <a:defRPr sz="80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Redesigned user Interface and created brand identity for CTS website.</a:t>
            </a:r>
          </a:p>
          <a:p>
            <a:r>
              <a:rPr lang="en-US" dirty="0"/>
              <a:t>Designed in-house application named as CTS Desk. </a:t>
            </a:r>
          </a:p>
          <a:p>
            <a:r>
              <a:rPr lang="en-US" dirty="0"/>
              <a:t>Designed and developed content for Marketing Collaterals (Brochures, Ads, Business Presentations, flash presentations etc.) 	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F6B9FB9-B135-4B71-B017-F5EF1C208F44}"/>
              </a:ext>
            </a:extLst>
          </p:cNvPr>
          <p:cNvSpPr txBox="1"/>
          <p:nvPr/>
        </p:nvSpPr>
        <p:spPr>
          <a:xfrm>
            <a:off x="137319" y="10010524"/>
            <a:ext cx="4262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Jun 2008 to Dec 2010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6D3D69-3B65-46B1-A1D9-36E50B71DD20}"/>
              </a:ext>
            </a:extLst>
          </p:cNvPr>
          <p:cNvSpPr txBox="1"/>
          <p:nvPr/>
        </p:nvSpPr>
        <p:spPr>
          <a:xfrm>
            <a:off x="137319" y="10176565"/>
            <a:ext cx="4262526" cy="29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Content</a:t>
            </a:r>
            <a:r>
              <a:rPr lang="en-US" sz="1000" dirty="0">
                <a:solidFill>
                  <a:schemeClr val="accent1">
                    <a:lumMod val="5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Writer &amp; Graphic designer - Creative </a:t>
            </a:r>
            <a:r>
              <a:rPr lang="en-US" sz="1000" dirty="0" err="1">
                <a:solidFill>
                  <a:schemeClr val="accent1">
                    <a:lumMod val="5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Technosoft</a:t>
            </a:r>
            <a:r>
              <a:rPr lang="en-US" sz="1000" dirty="0">
                <a:solidFill>
                  <a:schemeClr val="accent1">
                    <a:lumMod val="5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Systems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F0B744-07ED-4A71-8B8B-24B23D1F729C}"/>
              </a:ext>
            </a:extLst>
          </p:cNvPr>
          <p:cNvSpPr txBox="1"/>
          <p:nvPr/>
        </p:nvSpPr>
        <p:spPr>
          <a:xfrm>
            <a:off x="180906" y="6784933"/>
            <a:ext cx="42625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Apr 2012 to Oct 2016 	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BB242A-B103-47C5-BAE5-9FD47390A00D}"/>
              </a:ext>
            </a:extLst>
          </p:cNvPr>
          <p:cNvSpPr txBox="1"/>
          <p:nvPr/>
        </p:nvSpPr>
        <p:spPr>
          <a:xfrm>
            <a:off x="5427730" y="3421409"/>
            <a:ext cx="19162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Skills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67AD2AF-B546-485B-A4CE-8189BEA9B422}"/>
              </a:ext>
            </a:extLst>
          </p:cNvPr>
          <p:cNvSpPr txBox="1"/>
          <p:nvPr/>
        </p:nvSpPr>
        <p:spPr>
          <a:xfrm>
            <a:off x="5446637" y="3709049"/>
            <a:ext cx="1820056" cy="3526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User Research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Wireframing &amp;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Prototyping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Usability Testing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Interaction Design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Design Thinking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Information Architecture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Visual Design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Project Management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Team Leadership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Stakeholder Collaboration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Agile Methodologies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Risk Management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Team Leadership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Problem Solving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849D785-9372-4FD7-A0D6-9247F6DA1DE3}"/>
              </a:ext>
            </a:extLst>
          </p:cNvPr>
          <p:cNvSpPr txBox="1"/>
          <p:nvPr/>
        </p:nvSpPr>
        <p:spPr>
          <a:xfrm>
            <a:off x="5448343" y="7426219"/>
            <a:ext cx="19162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Technologies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A9A9794-3A1A-43C9-9984-E5836CF10B8A}"/>
              </a:ext>
            </a:extLst>
          </p:cNvPr>
          <p:cNvSpPr txBox="1"/>
          <p:nvPr/>
        </p:nvSpPr>
        <p:spPr>
          <a:xfrm>
            <a:off x="5467250" y="7749457"/>
            <a:ext cx="18200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88">
                <a:solidFill>
                  <a:schemeClr val="tx1">
                    <a:lumMod val="65000"/>
                    <a:lumOff val="3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sz="1000" dirty="0">
                <a:solidFill>
                  <a:schemeClr val="tx1"/>
                </a:solidFill>
              </a:rPr>
              <a:t>Figma, Adobe XD, Sketch, Invision, Photoshop, HTML, CSS3, Bootstrap,  </a:t>
            </a:r>
            <a:r>
              <a:rPr lang="en-US" sz="1000" dirty="0" err="1">
                <a:solidFill>
                  <a:schemeClr val="tx1"/>
                </a:solidFill>
              </a:rPr>
              <a:t>JQuery</a:t>
            </a:r>
            <a:r>
              <a:rPr lang="en-US" sz="1000" dirty="0">
                <a:solidFill>
                  <a:schemeClr val="tx1"/>
                </a:solidFill>
              </a:rPr>
              <a:t>, PPT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5E28138-55E1-48A4-9901-EB26833BD770}"/>
              </a:ext>
            </a:extLst>
          </p:cNvPr>
          <p:cNvSpPr txBox="1"/>
          <p:nvPr/>
        </p:nvSpPr>
        <p:spPr>
          <a:xfrm>
            <a:off x="5461995" y="8671086"/>
            <a:ext cx="19162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Certifications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F19F94-F6E1-4CD6-9BD2-65F2BBFB64F4}"/>
              </a:ext>
            </a:extLst>
          </p:cNvPr>
          <p:cNvSpPr txBox="1"/>
          <p:nvPr/>
        </p:nvSpPr>
        <p:spPr>
          <a:xfrm>
            <a:off x="5480902" y="9023221"/>
            <a:ext cx="1820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88">
                <a:solidFill>
                  <a:schemeClr val="tx1">
                    <a:lumMod val="65000"/>
                    <a:lumOff val="3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sz="1000" dirty="0">
                <a:solidFill>
                  <a:schemeClr val="tx1"/>
                </a:solidFill>
              </a:rPr>
              <a:t>Leadership Program from IIM Bangalore.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CFCAB61-9F73-4C7D-9E1D-C204B461AC6B}"/>
              </a:ext>
            </a:extLst>
          </p:cNvPr>
          <p:cNvSpPr/>
          <p:nvPr/>
        </p:nvSpPr>
        <p:spPr>
          <a:xfrm>
            <a:off x="234089" y="246478"/>
            <a:ext cx="606581" cy="606581"/>
          </a:xfrm>
          <a:prstGeom prst="ellipse">
            <a:avLst/>
          </a:prstGeom>
          <a:blipFill>
            <a:blip r:embed="rId2"/>
            <a:srcRect/>
            <a:stretch>
              <a:fillRect l="-39598" t="-6432" r="-55620" b="-3673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8881668-8E4E-94DB-9299-C35599289F4B}"/>
              </a:ext>
            </a:extLst>
          </p:cNvPr>
          <p:cNvCxnSpPr>
            <a:cxnSpLocks/>
          </p:cNvCxnSpPr>
          <p:nvPr/>
        </p:nvCxnSpPr>
        <p:spPr>
          <a:xfrm>
            <a:off x="234089" y="1085088"/>
            <a:ext cx="706687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03EDA71-E57B-9785-81CD-80C625927CC5}"/>
              </a:ext>
            </a:extLst>
          </p:cNvPr>
          <p:cNvSpPr txBox="1"/>
          <p:nvPr/>
        </p:nvSpPr>
        <p:spPr>
          <a:xfrm>
            <a:off x="107755" y="5219847"/>
            <a:ext cx="4893605" cy="13082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171450" indent="-171450">
              <a:lnSpc>
                <a:spcPts val="1200"/>
              </a:lnSpc>
              <a:buFont typeface="Wingdings" panose="05000000000000000000" pitchFamily="2" charset="2"/>
              <a:buChar char="§"/>
              <a:defRPr sz="80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Led a team of delivery specialists in the successful delivery of multiple software projects, ensuring adherence to project timelines, budgets, and quality standards.</a:t>
            </a:r>
          </a:p>
          <a:p>
            <a:r>
              <a:rPr lang="en-US" dirty="0"/>
              <a:t>Collaborated with cross-functional teams including development, testing, and product management to define project scope, requirements, and deliverables.</a:t>
            </a:r>
          </a:p>
          <a:p>
            <a:r>
              <a:rPr lang="en-US" dirty="0"/>
              <a:t>Implemented Agile methodologies and best practices, resulting in project efficiency and customer satisfaction.</a:t>
            </a:r>
          </a:p>
          <a:p>
            <a:r>
              <a:rPr lang="en-US" dirty="0"/>
              <a:t>Managed stakeholder expectations and provided regular project status updates, ensuring transparency and effective communication throughout the project lifecycle.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582C103-61F2-9FB4-1654-3FEA2767D9BD}"/>
              </a:ext>
            </a:extLst>
          </p:cNvPr>
          <p:cNvCxnSpPr>
            <a:cxnSpLocks/>
          </p:cNvCxnSpPr>
          <p:nvPr/>
        </p:nvCxnSpPr>
        <p:spPr>
          <a:xfrm>
            <a:off x="5547519" y="1532565"/>
            <a:ext cx="228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0EB27CF-D306-8380-3F4C-E584F00CC777}"/>
              </a:ext>
            </a:extLst>
          </p:cNvPr>
          <p:cNvCxnSpPr>
            <a:cxnSpLocks/>
          </p:cNvCxnSpPr>
          <p:nvPr/>
        </p:nvCxnSpPr>
        <p:spPr>
          <a:xfrm>
            <a:off x="5547519" y="3706971"/>
            <a:ext cx="228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56F113-8C73-9A8B-7A5C-D5D4371739E3}"/>
              </a:ext>
            </a:extLst>
          </p:cNvPr>
          <p:cNvCxnSpPr>
            <a:cxnSpLocks/>
          </p:cNvCxnSpPr>
          <p:nvPr/>
        </p:nvCxnSpPr>
        <p:spPr>
          <a:xfrm>
            <a:off x="5547519" y="7700441"/>
            <a:ext cx="228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2C1568C-1BB9-0AC2-76FD-75CA2FDA0FFC}"/>
              </a:ext>
            </a:extLst>
          </p:cNvPr>
          <p:cNvCxnSpPr>
            <a:cxnSpLocks/>
          </p:cNvCxnSpPr>
          <p:nvPr/>
        </p:nvCxnSpPr>
        <p:spPr>
          <a:xfrm>
            <a:off x="5585756" y="8938691"/>
            <a:ext cx="228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DBE04BD-81C1-6377-6F3E-24DEEF249AF2}"/>
              </a:ext>
            </a:extLst>
          </p:cNvPr>
          <p:cNvCxnSpPr>
            <a:cxnSpLocks/>
          </p:cNvCxnSpPr>
          <p:nvPr/>
        </p:nvCxnSpPr>
        <p:spPr>
          <a:xfrm>
            <a:off x="5547519" y="10214250"/>
            <a:ext cx="228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8D58F8A8-A2E1-ECAE-7BA1-428601B024B4}"/>
              </a:ext>
            </a:extLst>
          </p:cNvPr>
          <p:cNvSpPr txBox="1"/>
          <p:nvPr/>
        </p:nvSpPr>
        <p:spPr>
          <a:xfrm>
            <a:off x="5456369" y="9929256"/>
            <a:ext cx="19162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Awards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192A4F6-93B3-7964-B46A-C488702D9F9D}"/>
              </a:ext>
            </a:extLst>
          </p:cNvPr>
          <p:cNvSpPr txBox="1"/>
          <p:nvPr/>
        </p:nvSpPr>
        <p:spPr>
          <a:xfrm>
            <a:off x="5480904" y="9506070"/>
            <a:ext cx="10629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88">
                <a:solidFill>
                  <a:schemeClr val="tx1">
                    <a:lumMod val="65000"/>
                    <a:lumOff val="3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sz="1000" dirty="0">
                <a:solidFill>
                  <a:schemeClr val="tx1"/>
                </a:solidFill>
              </a:rPr>
              <a:t>Jan – Dec 2019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D82129-4334-1B49-E90C-4EAC377678EA}"/>
              </a:ext>
            </a:extLst>
          </p:cNvPr>
          <p:cNvSpPr txBox="1"/>
          <p:nvPr/>
        </p:nvSpPr>
        <p:spPr>
          <a:xfrm>
            <a:off x="5480902" y="10337363"/>
            <a:ext cx="18200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0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Gold Medal in Masters (MCJ)</a:t>
            </a:r>
          </a:p>
        </p:txBody>
      </p:sp>
    </p:spTree>
    <p:extLst>
      <p:ext uri="{BB962C8B-B14F-4D97-AF65-F5344CB8AC3E}">
        <p14:creationId xmlns:p14="http://schemas.microsoft.com/office/powerpoint/2010/main" val="536008331"/>
      </p:ext>
    </p:extLst>
  </p:cSld>
  <p:clrMapOvr>
    <a:masterClrMapping/>
  </p:clrMapOvr>
</p:sld>
</file>

<file path=ppt/theme/theme1.xml><?xml version="1.0" encoding="utf-8"?>
<a:theme xmlns:a="http://schemas.openxmlformats.org/drawingml/2006/main" name="Novartis Presentation Standard Blue Carbon">
  <a:themeElements>
    <a:clrScheme name="Novartis 2016">
      <a:dk1>
        <a:srgbClr val="000000"/>
      </a:dk1>
      <a:lt1>
        <a:srgbClr val="FFFFFF"/>
      </a:lt1>
      <a:dk2>
        <a:srgbClr val="404040"/>
      </a:dk2>
      <a:lt2>
        <a:srgbClr val="CCCCCC"/>
      </a:lt2>
      <a:accent1>
        <a:srgbClr val="0460A9"/>
      </a:accent1>
      <a:accent2>
        <a:srgbClr val="E74A21"/>
      </a:accent2>
      <a:accent3>
        <a:srgbClr val="EC9A1E"/>
      </a:accent3>
      <a:accent4>
        <a:srgbClr val="8D1F1B"/>
      </a:accent4>
      <a:accent5>
        <a:srgbClr val="7F7F7F"/>
      </a:accent5>
      <a:accent6>
        <a:srgbClr val="404040"/>
      </a:accent6>
      <a:hlink>
        <a:srgbClr val="0460A9"/>
      </a:hlink>
      <a:folHlink>
        <a:srgbClr val="0460A9"/>
      </a:folHlink>
    </a:clrScheme>
    <a:fontScheme name="Novartis 2016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Novartis 2016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3F82403C-12A1-48DE-98CE-22D763759EA9}" vid="{29229F9C-5F03-4EAC-9AD9-5098AE5586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666</Words>
  <Application>Microsoft Office PowerPoint</Application>
  <PresentationFormat>Custom</PresentationFormat>
  <Paragraphs>72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Segoe UI</vt:lpstr>
      <vt:lpstr>Segoe UI Light</vt:lpstr>
      <vt:lpstr>Segoe UI Semibold</vt:lpstr>
      <vt:lpstr>Segoe UI Semilight</vt:lpstr>
      <vt:lpstr>Wingdings</vt:lpstr>
      <vt:lpstr>Novartis Presentation Standard Blue Carbon</vt:lpstr>
      <vt:lpstr>PowerPoint Presentation</vt:lpstr>
    </vt:vector>
  </TitlesOfParts>
  <Manager/>
  <Company>Novartis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Challa, Sudharani</dc:creator>
  <cp:keywords/>
  <dc:description/>
  <cp:lastModifiedBy>Challa, Sudharani</cp:lastModifiedBy>
  <cp:revision>173</cp:revision>
  <dcterms:created xsi:type="dcterms:W3CDTF">2019-04-09T10:56:12Z</dcterms:created>
  <dcterms:modified xsi:type="dcterms:W3CDTF">2024-03-13T03:48:27Z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001d4d2-76b9-44a6-bec6-5aee37463dca_Enabled">
    <vt:lpwstr>true</vt:lpwstr>
  </property>
  <property fmtid="{D5CDD505-2E9C-101B-9397-08002B2CF9AE}" pid="3" name="MSIP_Label_5001d4d2-76b9-44a6-bec6-5aee37463dca_SetDate">
    <vt:lpwstr>2024-03-08T15:14:35Z</vt:lpwstr>
  </property>
  <property fmtid="{D5CDD505-2E9C-101B-9397-08002B2CF9AE}" pid="4" name="MSIP_Label_5001d4d2-76b9-44a6-bec6-5aee37463dca_Method">
    <vt:lpwstr>Privileged</vt:lpwstr>
  </property>
  <property fmtid="{D5CDD505-2E9C-101B-9397-08002B2CF9AE}" pid="5" name="MSIP_Label_5001d4d2-76b9-44a6-bec6-5aee37463dca_Name">
    <vt:lpwstr>Public - Pilot</vt:lpwstr>
  </property>
  <property fmtid="{D5CDD505-2E9C-101B-9397-08002B2CF9AE}" pid="6" name="MSIP_Label_5001d4d2-76b9-44a6-bec6-5aee37463dca_SiteId">
    <vt:lpwstr>f35a6974-607f-47d4-82d7-ff31d7dc53a5</vt:lpwstr>
  </property>
  <property fmtid="{D5CDD505-2E9C-101B-9397-08002B2CF9AE}" pid="7" name="MSIP_Label_5001d4d2-76b9-44a6-bec6-5aee37463dca_ActionId">
    <vt:lpwstr>6088e013-ac1b-46a0-93ad-fffe9bcaa5e5</vt:lpwstr>
  </property>
  <property fmtid="{D5CDD505-2E9C-101B-9397-08002B2CF9AE}" pid="8" name="MSIP_Label_5001d4d2-76b9-44a6-bec6-5aee37463dca_ContentBits">
    <vt:lpwstr>0</vt:lpwstr>
  </property>
</Properties>
</file>

<file path=docProps/thumbnail.jpeg>
</file>